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46B1-CFD5-4A0B-9B52-1AC30F71D5E8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FFD5-2CA3-47D3-8A22-B2E3AE53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0FF34-91B4-4C03-934F-D73906B0DC1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हिन्दी, संस्कृत विभाग एवम् स० ध० मा० वि० शो० एवम् प्र० केन्द्र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[स० ध० कालेज (लाहौर) अम्बाला छावनी का उपक्रम]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 आयोजित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परिचर्चा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SANSKRITIST’S</a:t>
            </a:r>
            <a:r>
              <a:rPr lang="hi-IN" sz="16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&amp; SOCIAL SCIENTIST’S UNDERSTANDING OF SOCIO-POLITICAL-ECONOMIC AGENDA SETTING PROCESS &amp; POLICY IMPLEMENTATION IN DEMOCRACY</a:t>
            </a:r>
            <a:endParaRPr lang="hi-IN" sz="1600" b="1" dirty="0" smtClean="0">
              <a:solidFill>
                <a:srgbClr val="0000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2400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लोकतन्त्र में सामाजिक –राजनैतिक-आर्थिक कार्यसूची- स्थापना प्रक्रिया एवम् नीति-क्रियान्वयन् के विषय में संस्कृतज्ञों और समाजविज्ञानियों का बोध ( संस्कृत-शास्त्रों / कथाओं के सन्दर्भ में)</a:t>
            </a:r>
            <a:r>
              <a:rPr lang="hi-IN" sz="1600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hi-IN" sz="1600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04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दि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सम्बर, 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4338" name="AutoShape 2" descr="Image result for हिन्द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Documents and Setting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24200"/>
            <a:ext cx="8534400" cy="3581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90600" y="7620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आर्थिक -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नीति- क्रियान्वयन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90600" y="22098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राजनैतिक-नीति-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क्रियान्वयन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90600" y="36576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सामाजिक-नीति- </a:t>
            </a:r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क्रियान्वयन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867400" y="762000"/>
            <a:ext cx="3048000" cy="990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आर्थिक कार्यसूची 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67400" y="2362200"/>
            <a:ext cx="3048000" cy="990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राजनैतिक कार्यसूची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715000" y="3886200"/>
            <a:ext cx="3048000" cy="990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सामजिक कार्यसूची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-1452891" y="3357891"/>
            <a:ext cx="3886202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लोक नीति कथाएं - राजधर्म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6019800"/>
            <a:ext cx="40386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 नीतिशास्त्र - लोकसंग्रह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2471410" y="2786390"/>
            <a:ext cx="53340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वर्तमान कालिक संविधानात्मक लोकतन्त्र 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8</cp:revision>
  <dcterms:created xsi:type="dcterms:W3CDTF">2018-10-16T03:58:14Z</dcterms:created>
  <dcterms:modified xsi:type="dcterms:W3CDTF">2018-12-04T05:08:14Z</dcterms:modified>
</cp:coreProperties>
</file>